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2DFA-2670-4775-A294-415C66F9AB63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5590-C95B-4AFB-9A11-3BD1907C6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2DFA-2670-4775-A294-415C66F9AB63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5590-C95B-4AFB-9A11-3BD1907C6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2DFA-2670-4775-A294-415C66F9AB63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5590-C95B-4AFB-9A11-3BD1907C6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2DFA-2670-4775-A294-415C66F9AB63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5590-C95B-4AFB-9A11-3BD1907C6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2DFA-2670-4775-A294-415C66F9AB63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5590-C95B-4AFB-9A11-3BD1907C6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2DFA-2670-4775-A294-415C66F9AB63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5590-C95B-4AFB-9A11-3BD1907C6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2DFA-2670-4775-A294-415C66F9AB63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5590-C95B-4AFB-9A11-3BD1907C6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2DFA-2670-4775-A294-415C66F9AB63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5590-C95B-4AFB-9A11-3BD1907C6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2DFA-2670-4775-A294-415C66F9AB63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5590-C95B-4AFB-9A11-3BD1907C6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2DFA-2670-4775-A294-415C66F9AB63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5590-C95B-4AFB-9A11-3BD1907C6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2DFA-2670-4775-A294-415C66F9AB63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5590-C95B-4AFB-9A11-3BD1907C6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52DFA-2670-4775-A294-415C66F9AB63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C5590-C95B-4AFB-9A11-3BD1907C6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>
                <a:solidFill>
                  <a:srgbClr val="FF3300"/>
                </a:solidFill>
              </a:rPr>
              <a:t>МАШИНОСТРОИТЕЛЬНЫЙ ФАКУЛЬТЕТ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327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smtClean="0"/>
              <a:t>Республиканский этап Всероссийских соревнований «Робототехника: инженерно-технические кадры инновационной России» по направлению «Hello, Robot!» (январь-февраль 2015)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Центр студенческих инициатив в области менеджмента качества «СИМКА» (ауд. Т-211, пн-пт, 15:30)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Кружок «Робототехника» (ауд. Т-310, Т-318; вт, пт, 17:00-19:00)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Кружок студенческой научной секции «Механика машин» (ауд. Т-111, пн-пт, 16:00-19:00)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Кружок «Материаловедение» (ауд. Т-102, пн-пт, 16:00)</a:t>
            </a:r>
            <a:endParaRPr lang="ru-RU" sz="2400" b="1" smtClean="0"/>
          </a:p>
          <a:p>
            <a:pPr>
              <a:lnSpc>
                <a:spcPct val="80000"/>
              </a:lnSpc>
            </a:pPr>
            <a:r>
              <a:rPr lang="ru-RU" sz="2400" b="1" smtClean="0"/>
              <a:t>Координатор:</a:t>
            </a:r>
            <a:r>
              <a:rPr lang="ru-RU" sz="2400" smtClean="0"/>
              <a:t> Григорьев Владимир Станиславович (89061321365) 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МАШИНОСТРОИТЕЛЬНЫЙ ФАКУЛЬТЕТ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МАШФАК</dc:title>
  <dc:creator>Владимир Антонович</dc:creator>
  <cp:lastModifiedBy>Владимир Антонович</cp:lastModifiedBy>
  <cp:revision>2</cp:revision>
  <dcterms:created xsi:type="dcterms:W3CDTF">2014-11-25T07:44:09Z</dcterms:created>
  <dcterms:modified xsi:type="dcterms:W3CDTF">2014-11-25T08:19:05Z</dcterms:modified>
</cp:coreProperties>
</file>